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edievalSharp"/>
      <p:regular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edievalSharp-regular.fntdata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jpg>
</file>

<file path=ppt/media/image12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e3b05d2e3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e3b05d2e3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e3b05d2e3c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e3b05d2e3c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e3b05d2e3c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e3b05d2e3c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e3b05d2e3c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e3b05d2e3c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e3b05d2e3c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e3b05d2e3c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e3b05d2e3c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e3b05d2e3c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e3b05d2e3c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e3b05d2e3c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e3b05d2e3c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e3b05d2e3c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Relationship Id="rId4" Type="http://schemas.openxmlformats.org/officeDocument/2006/relationships/image" Target="../media/image8.jpg"/><Relationship Id="rId5" Type="http://schemas.openxmlformats.org/officeDocument/2006/relationships/image" Target="../media/image4.png"/><Relationship Id="rId6" Type="http://schemas.openxmlformats.org/officeDocument/2006/relationships/image" Target="../media/image9.png"/><Relationship Id="rId7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Relationship Id="rId4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6600" y="0"/>
            <a:ext cx="4127425" cy="33673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01700" y="243325"/>
            <a:ext cx="59931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2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Projeto Individual</a:t>
            </a:r>
            <a:endParaRPr sz="56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101700" y="2179225"/>
            <a:ext cx="49149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Fórum</a:t>
            </a:r>
            <a:r>
              <a:rPr lang="pt-BR" sz="45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 MMORPG</a:t>
            </a:r>
            <a:endParaRPr sz="49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101700" y="3961050"/>
            <a:ext cx="87612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Feito por: Nicolas Farias Prates</a:t>
            </a:r>
            <a:endParaRPr sz="49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16100"/>
            <a:ext cx="3867002" cy="232162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1985850" y="132725"/>
            <a:ext cx="53811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9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Por que</a:t>
            </a:r>
            <a:r>
              <a:rPr lang="pt-BR" sz="29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 um Fórum MMORPG?</a:t>
            </a:r>
            <a:endParaRPr sz="29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1376100" y="3303450"/>
            <a:ext cx="1419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lt1"/>
                </a:solidFill>
              </a:rPr>
              <a:t>Lan House</a:t>
            </a:r>
            <a:endParaRPr sz="2000">
              <a:solidFill>
                <a:schemeClr val="lt1"/>
              </a:solidFill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6313" y="2571750"/>
            <a:ext cx="2789651" cy="2104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78038" y="4229031"/>
            <a:ext cx="704549" cy="664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12100" y="816100"/>
            <a:ext cx="1421840" cy="226632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92397" y="816106"/>
            <a:ext cx="3051603" cy="22663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/>
        </p:nvSpPr>
        <p:spPr>
          <a:xfrm>
            <a:off x="2756850" y="0"/>
            <a:ext cx="36303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9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O que é</a:t>
            </a:r>
            <a:r>
              <a:rPr lang="pt-BR" sz="29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 MMORPG?</a:t>
            </a:r>
            <a:endParaRPr sz="29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404250" y="574475"/>
            <a:ext cx="83355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9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Massively </a:t>
            </a:r>
            <a:r>
              <a:rPr lang="pt-BR" sz="29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Multiplayer Online Role Playing Game</a:t>
            </a:r>
            <a:endParaRPr sz="29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 (ou “jogo de representação de papéis online, multijogador em massa”, em tradução livre)</a:t>
            </a:r>
            <a:endParaRPr sz="29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404250" y="1205675"/>
            <a:ext cx="50721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edievalSharp"/>
              <a:buChar char="●"/>
            </a:pPr>
            <a:r>
              <a:rPr lang="pt-BR" sz="22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Aventura</a:t>
            </a:r>
            <a:endParaRPr sz="22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edievalSharp"/>
              <a:buChar char="●"/>
            </a:pPr>
            <a:r>
              <a:rPr lang="pt-BR" sz="22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Mundo aberto</a:t>
            </a:r>
            <a:endParaRPr sz="22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MedievalSharp"/>
              <a:buChar char="●"/>
            </a:pPr>
            <a:r>
              <a:rPr lang="pt-BR" sz="22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Cooperativo e competitivo</a:t>
            </a:r>
            <a:endParaRPr sz="22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558675"/>
            <a:ext cx="4321075" cy="243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355538"/>
            <a:ext cx="4324310" cy="24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/>
        </p:nvSpPr>
        <p:spPr>
          <a:xfrm>
            <a:off x="315250" y="335525"/>
            <a:ext cx="3414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Desenvolvimento:</a:t>
            </a:r>
            <a:endParaRPr sz="32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2116600" y="1536113"/>
            <a:ext cx="3414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edievalSharp"/>
              <a:buChar char="●"/>
            </a:pPr>
            <a:r>
              <a:rPr lang="pt-BR" sz="24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Trabalho em equipe</a:t>
            </a:r>
            <a:endParaRPr sz="24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3730150" y="2340275"/>
            <a:ext cx="2543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edievalSharp"/>
              <a:buChar char="●"/>
            </a:pPr>
            <a:r>
              <a:rPr lang="pt-BR" sz="24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Comunicação</a:t>
            </a:r>
            <a:endParaRPr sz="24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4486575" y="3144425"/>
            <a:ext cx="4286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edievalSharp"/>
              <a:buChar char="●"/>
            </a:pPr>
            <a:r>
              <a:rPr lang="pt-BR" sz="24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Autonomia/Independência</a:t>
            </a:r>
            <a:endParaRPr sz="24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6919050" y="3698525"/>
            <a:ext cx="1653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edievalSharp"/>
              <a:buChar char="●"/>
            </a:pPr>
            <a:r>
              <a:rPr lang="pt-BR" sz="24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Inglês</a:t>
            </a:r>
            <a:endParaRPr sz="24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1250" y="803275"/>
            <a:ext cx="5481499" cy="421547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/>
        </p:nvSpPr>
        <p:spPr>
          <a:xfrm>
            <a:off x="2721900" y="126175"/>
            <a:ext cx="3700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Modelagem Lógica</a:t>
            </a:r>
            <a:endParaRPr sz="32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94850"/>
            <a:ext cx="8839200" cy="4447223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3028500" y="0"/>
            <a:ext cx="3087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Aplicação WEB</a:t>
            </a:r>
            <a:endParaRPr sz="32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/>
        </p:nvSpPr>
        <p:spPr>
          <a:xfrm>
            <a:off x="315250" y="335525"/>
            <a:ext cx="3414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Desafios:</a:t>
            </a:r>
            <a:endParaRPr sz="32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</p:txBody>
      </p:sp>
      <p:sp>
        <p:nvSpPr>
          <p:cNvPr id="104" name="Google Shape;104;p19"/>
          <p:cNvSpPr txBox="1"/>
          <p:nvPr/>
        </p:nvSpPr>
        <p:spPr>
          <a:xfrm>
            <a:off x="1204050" y="1460200"/>
            <a:ext cx="3535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edievalSharp"/>
              <a:buChar char="●"/>
            </a:pPr>
            <a:r>
              <a:rPr lang="pt-BR" sz="24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Entendimento da API</a:t>
            </a:r>
            <a:endParaRPr sz="24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</p:txBody>
      </p:sp>
      <p:sp>
        <p:nvSpPr>
          <p:cNvPr id="105" name="Google Shape;105;p19"/>
          <p:cNvSpPr txBox="1"/>
          <p:nvPr/>
        </p:nvSpPr>
        <p:spPr>
          <a:xfrm>
            <a:off x="2817600" y="2294700"/>
            <a:ext cx="3535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edievalSharp"/>
              <a:buChar char="●"/>
            </a:pPr>
            <a:r>
              <a:rPr lang="pt-BR" sz="24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Parâmetros</a:t>
            </a:r>
            <a:r>
              <a:rPr lang="pt-BR" sz="24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 de URL</a:t>
            </a:r>
            <a:endParaRPr sz="24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</p:txBody>
      </p:sp>
      <p:sp>
        <p:nvSpPr>
          <p:cNvPr id="106" name="Google Shape;106;p19"/>
          <p:cNvSpPr txBox="1"/>
          <p:nvPr/>
        </p:nvSpPr>
        <p:spPr>
          <a:xfrm>
            <a:off x="4532275" y="3129200"/>
            <a:ext cx="3535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edievalSharp"/>
              <a:buChar char="●"/>
            </a:pPr>
            <a:r>
              <a:rPr lang="pt-BR" sz="24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Estilização CSS</a:t>
            </a:r>
            <a:endParaRPr sz="24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/>
        </p:nvSpPr>
        <p:spPr>
          <a:xfrm>
            <a:off x="2204550" y="56725"/>
            <a:ext cx="4734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Agradecimentos</a:t>
            </a:r>
            <a:endParaRPr sz="48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74650" y="-777750"/>
            <a:ext cx="5148048" cy="289577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/>
        </p:nvSpPr>
        <p:spPr>
          <a:xfrm>
            <a:off x="1927800" y="1576000"/>
            <a:ext cx="5288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Aos meus amigos:</a:t>
            </a:r>
            <a:endParaRPr sz="36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  <a:p>
            <a:pPr indent="-457200" lvl="0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edievalSharp"/>
              <a:buChar char="●"/>
            </a:pPr>
            <a:r>
              <a:rPr lang="pt-BR" sz="36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Samuel e Carlos</a:t>
            </a:r>
            <a:endParaRPr sz="36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</p:txBody>
      </p:sp>
      <p:sp>
        <p:nvSpPr>
          <p:cNvPr id="114" name="Google Shape;114;p20"/>
          <p:cNvSpPr txBox="1"/>
          <p:nvPr/>
        </p:nvSpPr>
        <p:spPr>
          <a:xfrm>
            <a:off x="1927800" y="2869000"/>
            <a:ext cx="5288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Ao meu Tio Anderson</a:t>
            </a:r>
            <a:endParaRPr sz="36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/>
        </p:nvSpPr>
        <p:spPr>
          <a:xfrm>
            <a:off x="2557200" y="817050"/>
            <a:ext cx="40296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>
                <a:solidFill>
                  <a:schemeClr val="lt1"/>
                </a:solidFill>
                <a:latin typeface="MedievalSharp"/>
                <a:ea typeface="MedievalSharp"/>
                <a:cs typeface="MedievalSharp"/>
                <a:sym typeface="MedievalSharp"/>
              </a:rPr>
              <a:t>Obrigado pela atenção</a:t>
            </a:r>
            <a:endParaRPr sz="7200">
              <a:solidFill>
                <a:schemeClr val="lt1"/>
              </a:solidFill>
              <a:latin typeface="MedievalSharp"/>
              <a:ea typeface="MedievalSharp"/>
              <a:cs typeface="MedievalSharp"/>
              <a:sym typeface="MedievalSharp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